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9" r:id="rId14"/>
    <p:sldId id="270" r:id="rId15"/>
    <p:sldId id="271" r:id="rId16"/>
    <p:sldId id="275" r:id="rId17"/>
    <p:sldId id="272" r:id="rId18"/>
    <p:sldId id="273" r:id="rId19"/>
    <p:sldId id="276" r:id="rId20"/>
    <p:sldId id="277" r:id="rId21"/>
    <p:sldId id="274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 advTm="20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87;&#1088;&#1077;&#1079;&#1077;&#1085;&#1090;&#1072;&#1094;&#1080;&#1103;\&#1060;&#1086;&#1085;%20&#8470;1%20&#1085;&#1072;%209%20&#1084;&#1072;&#1103;%20-%20&#1046;&#1091;&#1088;&#1072;&#1074;&#1083;&#1080;(&#1084;&#1080;&#1085;&#1091;&#1089;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utumn Backgrounds #1 (15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1294700"/>
            <a:ext cx="9144000" cy="55633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093296"/>
            <a:ext cx="8424936" cy="5760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600" dirty="0" err="1" smtClean="0"/>
              <a:t>Межпоселенческая</a:t>
            </a:r>
            <a:r>
              <a:rPr lang="ru-RU" sz="1600" dirty="0" smtClean="0"/>
              <a:t> центральная библиотека Томского района</a:t>
            </a:r>
          </a:p>
          <a:p>
            <a:pPr algn="ctr"/>
            <a:r>
              <a:rPr lang="ru-RU" sz="1600" dirty="0" smtClean="0"/>
              <a:t>2021 год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«В разных уголках земли взлетели и навечно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застыли журавли…»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Фон №1 на 9 мая - Журавли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16561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Мемориальный комплекс памяти павших героев Великой Отечественной войны в Санкт-Петербурге. Невский мемориал «Журавли» посвящён жителям блокадного Ленинграда и павшим героям Великой Отечественной войны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     </a:t>
            </a:r>
          </a:p>
        </p:txBody>
      </p:sp>
      <p:pic>
        <p:nvPicPr>
          <p:cNvPr id="5" name="Рисунок 4" descr="scale_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128792" cy="475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630932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Автор скульптур - Л. Могилевский, 1980 год </a:t>
            </a:r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0779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020960" cy="467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7992888" cy="20882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Мемориальный комплекс «Журавли» в парке Победы на Соколовой горе в Саратове. Памятник представляет собой три железобетонных пилона высотой 40 метров со стилизованным изображением двенадцати журавлей, символизирующих души погибших солдат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    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30932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Архитектор - Ю.И. </a:t>
            </a:r>
            <a:r>
              <a:rPr lang="ru-RU" dirty="0" err="1" smtClean="0"/>
              <a:t>Менякин</a:t>
            </a:r>
            <a:r>
              <a:rPr lang="ru-RU" dirty="0" smtClean="0"/>
              <a:t>, 1982 год </a:t>
            </a:r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8641"/>
            <a:ext cx="7560840" cy="20882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Композиция «Журавли» в </a:t>
            </a:r>
            <a:r>
              <a:rPr lang="ru-RU" sz="2000" b="1" dirty="0" err="1" smtClean="0"/>
              <a:t>Кольцовском</a:t>
            </a:r>
            <a:r>
              <a:rPr lang="ru-RU" sz="2000" b="1" dirty="0" smtClean="0"/>
              <a:t> сквере города Пятигорска в честь земляков, погибшим в годы войны: «Живущие перед вами в вечном долгу»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    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Авторы – братья </a:t>
            </a:r>
            <a:r>
              <a:rPr lang="ru-RU" dirty="0" err="1" smtClean="0"/>
              <a:t>Роберманы</a:t>
            </a:r>
            <a:r>
              <a:rPr lang="ru-RU" dirty="0" smtClean="0"/>
              <a:t>. Архитектор - К.И. </a:t>
            </a:r>
            <a:r>
              <a:rPr lang="ru-RU" dirty="0" err="1" smtClean="0"/>
              <a:t>Валяровский</a:t>
            </a:r>
            <a:r>
              <a:rPr lang="ru-RU" dirty="0" smtClean="0"/>
              <a:t>, 1978 год 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7" name="Рисунок 6" descr="1382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354347" cy="464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0882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Памятник братьям Газдановым в Дзуарикау (Северная Осетия). Семь братьев Газдановых героически отдали свои жизни, защищая Родину. У основания памятника скорбящая женщина, символизирующая их мать Тассо. Шершавой рукой она гладит немую скалу. Здесь застыли в вечном полете семь ее отважных сыновей…</a:t>
            </a:r>
            <a:br>
              <a:rPr lang="ru-RU" sz="2000" b="1" dirty="0" smtClean="0"/>
            </a:br>
            <a:r>
              <a:rPr lang="ru-RU" sz="2000" b="1" dirty="0" smtClean="0"/>
              <a:t>     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6396335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1963 год 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8" name="Рисунок 7" descr="i-35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6408712" cy="426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0882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Памятник "Белым журавлям" в сквере Победы г.Астрахань. Инициатором установки памятника выступила группа граждан Астрахани во главе с </a:t>
            </a:r>
            <a:r>
              <a:rPr lang="ru-RU" sz="2000" b="1" dirty="0" err="1" smtClean="0"/>
              <a:t>Асабалиевым</a:t>
            </a:r>
            <a:r>
              <a:rPr lang="ru-RU" sz="2000" b="1" dirty="0" smtClean="0"/>
              <a:t> А.М и </a:t>
            </a:r>
            <a:r>
              <a:rPr lang="ru-RU" sz="2000" b="1" dirty="0" err="1" smtClean="0"/>
              <a:t>Зейнетдиновым</a:t>
            </a:r>
            <a:r>
              <a:rPr lang="ru-RU" sz="2000" b="1" dirty="0" smtClean="0"/>
              <a:t> Ю.Б. По замыслу архитектора с самой верхней точки памятника в небо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устремляется клин журавлей</a:t>
            </a:r>
          </a:p>
          <a:p>
            <a:pPr algn="ctr">
              <a:buNone/>
            </a:pPr>
            <a:r>
              <a:rPr lang="ru-RU" sz="2000" b="1" dirty="0" smtClean="0"/>
              <a:t>     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6396335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Архитектор – Соколов Е.Д., 2015 год 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DSC_2660-1-Cus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480720" cy="432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0882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Памятник «Журавли» с вечным огнём в г.Видное.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Надпись: «33 тысячи сыновей и дочерей Ленинского района защищали Родину на фронтах Великой Отечественной войны; 8 тысяч из них не вернулись домой: погибли в бою, замучены в концлагерях, умерли от ран, пропали без вести. Вечная им слава и вечная им память»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6381329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Скульптор – Александр </a:t>
            </a:r>
            <a:r>
              <a:rPr lang="ru-RU" dirty="0" err="1" smtClean="0"/>
              <a:t>Рожников</a:t>
            </a:r>
            <a:r>
              <a:rPr lang="ru-RU" dirty="0" smtClean="0"/>
              <a:t>, 2005 год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352574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132856"/>
            <a:ext cx="5400600" cy="415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0882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При въезде в поселок Мучкапский (Тамбовская область), на берегу реки Вороны, на холме установлен мемориал «Журавли», посвященный </a:t>
            </a:r>
            <a:r>
              <a:rPr lang="ru-RU" sz="2000" b="1" dirty="0" err="1" smtClean="0"/>
              <a:t>воинам-мучкапцам</a:t>
            </a:r>
            <a:r>
              <a:rPr lang="ru-RU" sz="2000" b="1" dirty="0" smtClean="0"/>
              <a:t>, погибшим в годы Великой Отечественной войны. Памятник представляет собой огромную сферу, из которой выходит траверс с прикрепленной стаей «летящих» журавлей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6381329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Скульптор – Зураб Церетели, 2012 год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E4c4fRVXEAMs6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04864"/>
            <a:ext cx="6197244" cy="411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0882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900" b="1" dirty="0" smtClean="0"/>
              <a:t>Мемориальный комплекс «Журавли» в г.Демидов Смоленской области. Создан в память о земляках - </a:t>
            </a:r>
            <a:r>
              <a:rPr lang="ru-RU" sz="1900" b="1" dirty="0" err="1" smtClean="0"/>
              <a:t>демидовцах</a:t>
            </a:r>
            <a:r>
              <a:rPr lang="ru-RU" sz="1900" b="1" dirty="0" smtClean="0"/>
              <a:t>, героически погибших в годы Великой Отечественной войны.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900" b="1" dirty="0" smtClean="0"/>
              <a:t>Мемориал представляет собой высокую серую бетонную стелу, на которой закреплены семь журавлей, которые символизируют улетающие в вечность души солдат, символ наших безвозвратных человеческих потерь</a:t>
            </a:r>
            <a:endParaRPr lang="ru-RU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6381329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1987 год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demidov-1043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348880"/>
            <a:ext cx="5328592" cy="400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0882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Монумент «Журавли» в Чирчике (Узбекистан).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Основная идея памятника – погибающий журавль, смотрящий вслед улетающим собратьям. Монумент символизирует души погибших солдат, воспетые в знаменитом стихотворении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«Журавли» поэта Расула Гамзатова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6381329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1972 год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2146552.jpg"/>
          <p:cNvPicPr>
            <a:picLocks noChangeAspect="1"/>
          </p:cNvPicPr>
          <p:nvPr/>
        </p:nvPicPr>
        <p:blipFill>
          <a:blip r:embed="rId2" cstate="print"/>
          <a:srcRect b="5281"/>
          <a:stretch>
            <a:fillRect/>
          </a:stretch>
        </p:blipFill>
        <p:spPr>
          <a:xfrm>
            <a:off x="1115616" y="1916832"/>
            <a:ext cx="7056784" cy="447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0882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Мемориальный комплекс «Журавли» в г.Сочи.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Памятник выполнен в виде стаи улетающих журавлей. По контуру монумента расположены звезды, с высеченными на них именами героев СССР</a:t>
            </a:r>
          </a:p>
          <a:p>
            <a:pPr algn="ctr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329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Авторский коллектив: Звуков А. Л., Звуков Л. К., </a:t>
            </a:r>
            <a:r>
              <a:rPr lang="ru-RU" dirty="0" err="1" smtClean="0"/>
              <a:t>Эйнатов</a:t>
            </a:r>
            <a:r>
              <a:rPr lang="ru-RU" dirty="0" smtClean="0"/>
              <a:t> Т. Н., Козин А. П.</a:t>
            </a:r>
          </a:p>
          <a:p>
            <a:pPr algn="ctr"/>
            <a:r>
              <a:rPr lang="ru-RU" dirty="0" smtClean="0"/>
              <a:t> 2015 год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image-13-10-21-06-54.jpeg"/>
          <p:cNvPicPr>
            <a:picLocks noChangeAspect="1"/>
          </p:cNvPicPr>
          <p:nvPr/>
        </p:nvPicPr>
        <p:blipFill>
          <a:blip r:embed="rId2" cstate="print"/>
          <a:srcRect b="8670"/>
          <a:stretch>
            <a:fillRect/>
          </a:stretch>
        </p:blipFill>
        <p:spPr>
          <a:xfrm>
            <a:off x="1331640" y="1556792"/>
            <a:ext cx="6552728" cy="449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rane-bird-logo-template-vect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0000"/>
          </a:blip>
          <a:stretch>
            <a:fillRect/>
          </a:stretch>
        </p:blipFill>
        <p:spPr>
          <a:xfrm>
            <a:off x="179512" y="1412776"/>
            <a:ext cx="8064896" cy="644665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45638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Один из самых поэтичных </a:t>
            </a:r>
            <a:r>
              <a:rPr lang="ru-RU" smtClean="0"/>
              <a:t>праздников </a:t>
            </a:r>
          </a:p>
          <a:p>
            <a:pPr algn="ctr">
              <a:buNone/>
            </a:pPr>
            <a:r>
              <a:rPr lang="ru-RU" smtClean="0"/>
              <a:t>в </a:t>
            </a:r>
            <a:r>
              <a:rPr lang="ru-RU" dirty="0" smtClean="0"/>
              <a:t>России – это, без сомнения, </a:t>
            </a:r>
            <a:r>
              <a:rPr lang="ru-RU" b="1" dirty="0" smtClean="0"/>
              <a:t>День Белых Журавлей,</a:t>
            </a:r>
            <a:r>
              <a:rPr lang="ru-RU" dirty="0" smtClean="0"/>
              <a:t> отмечаемый в нашей стране и в бывших союзных республиках ежегодно </a:t>
            </a:r>
          </a:p>
          <a:p>
            <a:pPr algn="ctr">
              <a:buNone/>
            </a:pPr>
            <a:r>
              <a:rPr lang="ru-RU" dirty="0" smtClean="0"/>
              <a:t>22 октября. Он учрежден народным поэтом Дагестана Расулом Гамзатовым как праздник духовности, поэзии и как светлая память о павших на полях сражений во всех войнах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22 октября </a:t>
            </a:r>
            <a:br>
              <a:rPr lang="ru-RU" b="1" dirty="0" smtClean="0"/>
            </a:br>
            <a:r>
              <a:rPr lang="ru-RU" b="1" dirty="0" smtClean="0"/>
              <a:t>Праздник белых журавлей</a:t>
            </a:r>
            <a:endParaRPr lang="ru-RU" b="1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0882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Памятник 23 советским солдатам под командованием лейтенанта А.М. Григорьева, захватившим и удержавшим плацдарм через Западную Двину 3 июля 1944 года.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Город Полоцк, Беларусь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093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Скульптор - </a:t>
            </a:r>
            <a:r>
              <a:rPr lang="ru-RU" dirty="0" err="1" smtClean="0"/>
              <a:t>Л.Г.Аганов</a:t>
            </a:r>
            <a:r>
              <a:rPr lang="ru-RU" dirty="0" smtClean="0"/>
              <a:t>, 1989 год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image-13-10-21-07-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0882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Памятник «Звезды-журавли».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Находится у озера </a:t>
            </a:r>
            <a:r>
              <a:rPr lang="ru-RU" sz="2000" b="1" dirty="0" err="1" smtClean="0"/>
              <a:t>Синявинское</a:t>
            </a:r>
            <a:r>
              <a:rPr lang="ru-RU" sz="2000" b="1" dirty="0" smtClean="0"/>
              <a:t> за дорогой Мга - Кировск.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 Памятник посвящён советским воинам, погибшим в 1942 г. на этих рубежах. Установлен на примерной границе максимального прорыва войск </a:t>
            </a:r>
            <a:r>
              <a:rPr lang="ru-RU" sz="2000" b="1" dirty="0" err="1" smtClean="0"/>
              <a:t>Волховского</a:t>
            </a:r>
            <a:r>
              <a:rPr lang="ru-RU" sz="2000" b="1" dirty="0" smtClean="0"/>
              <a:t> фронта во время 3-й </a:t>
            </a:r>
            <a:r>
              <a:rPr lang="ru-RU" sz="2000" b="1" dirty="0" err="1" smtClean="0"/>
              <a:t>Синявинской</a:t>
            </a:r>
            <a:r>
              <a:rPr lang="ru-RU" sz="2000" b="1" dirty="0" smtClean="0"/>
              <a:t> наступательной операции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 в августе-сентябре 1942 г.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8132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 9 мая 2002 года поисковым отрядом «Мемориальная зона» </a:t>
            </a:r>
            <a:r>
              <a:rPr lang="ru-RU" dirty="0" err="1" smtClean="0"/>
              <a:t>М.К.Кусаинова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hello_html_m2f180f99.jpg"/>
          <p:cNvPicPr>
            <a:picLocks noChangeAspect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>
          <a:xfrm>
            <a:off x="1907704" y="2420888"/>
            <a:ext cx="5689724" cy="388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0882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В Лос-Анджелесе есть единственный в Америке памятник советским воинам, который был установлен в 2005 году накануне 60-летней годовщины со Дня Победы. На гранитной плите изображен летящий клин журавлей, а ниже высечены известные строки стихотворения советского поэта Расула Гамзатова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813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2005 год 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image-13-10-21-07-0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6120680" cy="420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29000"/>
            <a:ext cx="8784976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Давно отгремели последние залпы войны, но в нашей 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памяти навсегда останутся героизм и отвага воинов, отстоявших нашу родную землю, и перед которыми мы все в неоплатном долгу…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5338936" cy="4608511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500" dirty="0" smtClean="0"/>
              <a:t>Расул Гамзатов – особая страница многонациональной советской поэзии,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500" dirty="0" smtClean="0"/>
              <a:t>да и всей отечественной культуры XX века. </a:t>
            </a:r>
            <a:endParaRPr lang="ru-RU" sz="35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3500" dirty="0" smtClean="0"/>
              <a:t>Его </a:t>
            </a:r>
            <a:r>
              <a:rPr lang="ru-RU" sz="3500" dirty="0" smtClean="0"/>
              <a:t>поэзия и сегодня объединяет людей разных национальностей, учит добру, мудрости и любви. Она давно перешагнула границы родного государства и стала мировым </a:t>
            </a:r>
            <a:r>
              <a:rPr lang="ru-RU" sz="3500" dirty="0" smtClean="0"/>
              <a:t>достоянием</a:t>
            </a:r>
            <a:endParaRPr lang="ru-RU" sz="35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Расул Гамзатов</a:t>
            </a:r>
            <a:endParaRPr lang="ru-RU" b="1" dirty="0"/>
          </a:p>
        </p:txBody>
      </p:sp>
      <p:pic>
        <p:nvPicPr>
          <p:cNvPr id="4" name="Рисунок 3" descr="NOVYJ-PORTRET-GAMZA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916832"/>
            <a:ext cx="3117602" cy="424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4320480" cy="35283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bg1"/>
                </a:solidFill>
              </a:rPr>
              <a:t>Мне кажется порою, что солдаты,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bg1"/>
                </a:solidFill>
              </a:rPr>
              <a:t>С </a:t>
            </a:r>
            <a:r>
              <a:rPr lang="ru-RU" sz="6800" b="1" dirty="0" smtClean="0">
                <a:solidFill>
                  <a:schemeClr val="bg1"/>
                </a:solidFill>
              </a:rPr>
              <a:t>кровавых не пришедшие полей,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bg1"/>
                </a:solidFill>
              </a:rPr>
              <a:t>Не в землю нашу полегли когда-то,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bg1"/>
                </a:solidFill>
              </a:rPr>
              <a:t>А превратились в белых журавлей.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68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bg1"/>
                </a:solidFill>
              </a:rPr>
              <a:t>Они до сей поры с времен тех дальних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bg1"/>
                </a:solidFill>
              </a:rPr>
              <a:t>Летят и подают нам голоса.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bg1"/>
                </a:solidFill>
              </a:rPr>
              <a:t>Не потому ль так часто и печально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bg1"/>
                </a:solidFill>
              </a:rPr>
              <a:t>Мы замолкаем, глядя в небеса?</a:t>
            </a:r>
            <a:br>
              <a:rPr lang="ru-RU" sz="6800" b="1" dirty="0" smtClean="0">
                <a:solidFill>
                  <a:schemeClr val="bg1"/>
                </a:solidFill>
              </a:rPr>
            </a:br>
            <a:endParaRPr lang="ru-RU" sz="68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bg1"/>
                </a:solidFill>
              </a:rPr>
              <a:t>Сегодня, предвечернею порою,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bg1"/>
                </a:solidFill>
              </a:rPr>
              <a:t>Я вижу, как в тумане журавли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bg1"/>
                </a:solidFill>
              </a:rPr>
              <a:t>Летят своим определенным строем,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bg1"/>
                </a:solidFill>
              </a:rPr>
              <a:t>Как по полям людьми они </a:t>
            </a:r>
            <a:r>
              <a:rPr lang="ru-RU" sz="6800" b="1" dirty="0" smtClean="0">
                <a:solidFill>
                  <a:schemeClr val="bg1"/>
                </a:solidFill>
              </a:rPr>
              <a:t>брели.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chemeClr val="bg1"/>
                </a:solidFill>
              </a:rPr>
              <a:t/>
            </a:r>
            <a:br>
              <a:rPr lang="ru-RU" sz="3800" b="1" dirty="0" smtClean="0">
                <a:solidFill>
                  <a:schemeClr val="bg1"/>
                </a:solidFill>
              </a:rPr>
            </a:br>
            <a:endParaRPr lang="ru-RU" sz="3800" b="1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Гимн памяти</a:t>
            </a:r>
            <a:endParaRPr lang="ru-RU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44008" y="1484784"/>
            <a:ext cx="4499992" cy="3960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Они летят, свершают путь свой длинный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 выкликают чьи-то имена.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Не потому ли с кличем журавлиным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От века речь аварская сходна?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Летит, летит по небу клин усталый -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Летит в тумане на исходе дня,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 в том строю есть промежуток малый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Быть может, это место для меня!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Настанет день, и с журавлиной стаей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Я поплыву в такой же сизой мгле,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Из-под небес по-птичьи окликая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Всех вас, кого оставил на земле.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44522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Именно эти стихи, положенные на музыку Яна Френкеля стали песней-реквиемом, гимном памяти, погибшим во время ВОВ солдатам, которых авторы сравнивали с клином летящих журавлей, а впоследствии - и жертвам терроризма, Чернобыльской катастрофы, </a:t>
            </a:r>
            <a:r>
              <a:rPr lang="ru-RU" smtClean="0"/>
              <a:t>военных </a:t>
            </a:r>
            <a:r>
              <a:rPr lang="ru-RU" smtClean="0"/>
              <a:t>конфликтов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Дни Белых журавлей</a:t>
            </a:r>
            <a:r>
              <a:rPr lang="ru-RU" sz="2800" dirty="0" smtClean="0"/>
              <a:t> были основаны по инициативе Расула Гамзатова еще в 1986 году,  отмечаются в высокогорном дагестанском селении Гуниб и стали не только всероссийским национальным Днем памяти, но и международным праздником поэзии. Легендарной песне уготовлена долгая жизнь. По ее мотивам сняты фильмы, она переведена на многие языки мира, воздвигнуты десятки памятников.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Международный праздник поэзии</a:t>
            </a:r>
            <a:endParaRPr lang="ru-RU" b="1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ale_1200.jpg"/>
          <p:cNvPicPr>
            <a:picLocks noChangeAspect="1"/>
          </p:cNvPicPr>
          <p:nvPr/>
        </p:nvPicPr>
        <p:blipFill>
          <a:blip r:embed="rId2" cstate="print">
            <a:lum bright="10000" contrast="-40000"/>
          </a:blip>
          <a:stretch>
            <a:fillRect/>
          </a:stretch>
        </p:blipFill>
        <p:spPr>
          <a:xfrm>
            <a:off x="323528" y="1556792"/>
            <a:ext cx="8568952" cy="530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Взлетели и навечно застыли в полете журавли...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Более чем в 30-ти городах мира установлены памятники журавлям, символизирующие вечную память о тех, кого уже нет: в Красноярске, Кисловодске, Дагестане, Крыму, Московской, Ленинградской, Самарской, Челябинской областях, в украинском Луганске, белорусском Полоцке, узбекском Чирчике, Северной Осетии, Словении, Лос-Анджелесе и во многих других городах и странах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22413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     </a:t>
            </a:r>
            <a:r>
              <a:rPr lang="ru-RU" sz="2000" b="1" dirty="0" smtClean="0"/>
              <a:t>Мемориальный комплекс памяти павших защитников Родины в войну 1941-1945 года в с.Гуниб (Дагестан). </a:t>
            </a:r>
            <a:endParaRPr lang="ru-RU" sz="2000" b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Создан </a:t>
            </a:r>
            <a:r>
              <a:rPr lang="ru-RU" sz="2000" b="1" dirty="0" smtClean="0"/>
              <a:t>по мотивам песни «Журавли» на стихи Расула Гамзатова</a:t>
            </a:r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«Белые журавли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246383" cy="473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6396335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Архитектор монумента - </a:t>
            </a:r>
            <a:r>
              <a:rPr lang="ru-RU" dirty="0" err="1" smtClean="0"/>
              <a:t>Гаджи</a:t>
            </a:r>
            <a:r>
              <a:rPr lang="ru-RU" dirty="0" smtClean="0"/>
              <a:t> Ганиев, 1986 год 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088231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900" b="1" dirty="0" smtClean="0"/>
              <a:t>В юго-восточной части села Шипуново (Алтайский край) расположен мемориал памяти погибших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900" b="1" dirty="0" smtClean="0"/>
              <a:t>в годы Великой Отечественной войны –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900" b="1" dirty="0" smtClean="0"/>
              <a:t>«Солдатам, с кровавых не вернувшихся полей».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900" b="1" dirty="0" smtClean="0"/>
              <a:t>Кроме основной скульптурной композиции, здесь расположены тумбы с фамилиями шипуновцев, погибших на фронтах Великой Отечественной войны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     </a:t>
            </a:r>
          </a:p>
        </p:txBody>
      </p:sp>
      <p:pic>
        <p:nvPicPr>
          <p:cNvPr id="4" name="Рисунок 3" descr="P1020954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7473330" cy="44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63813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Скульптор - П.Л. Миронов, 1975 год </a:t>
            </a:r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0882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Памятник семье Володичкиных построен в посёлке Алексеевка Самарской области. Это памятник матери, у которой война забрала всех девятерых сыновей: шестеро погибли на фронте, трое позже скончались от ран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     </a:t>
            </a:r>
          </a:p>
        </p:txBody>
      </p:sp>
      <p:pic>
        <p:nvPicPr>
          <p:cNvPr id="5" name="Рисунок 4" descr="Ti9qUQgGw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239633" cy="482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27784" y="6396335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Архитектор - Ю.В. Храмов, 1995 год 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10340</TotalTime>
  <Words>887</Words>
  <Application>Microsoft Office PowerPoint</Application>
  <PresentationFormat>Экран (4:3)</PresentationFormat>
  <Paragraphs>106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«В разных уголках земли взлетели и навечно  застыли журавли…»</vt:lpstr>
      <vt:lpstr>22 октября  Праздник белых журавлей</vt:lpstr>
      <vt:lpstr>Расул Гамзатов</vt:lpstr>
      <vt:lpstr>Гимн памяти</vt:lpstr>
      <vt:lpstr>Международный праздник поэзии</vt:lpstr>
      <vt:lpstr>Взлетели и навечно застыли в полете журавли...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Давно отгремели последние залпы войны, но в нашей  памяти навсегда останутся героизм и отвага воинов, отстоявших нашу родную землю, и перед которыми мы все в неоплатном долгу…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разных уголках земли взлетели и навечно  застыли журавли…»</dc:title>
  <dc:creator>User</dc:creator>
  <cp:lastModifiedBy>Пользователь Windows</cp:lastModifiedBy>
  <cp:revision>36</cp:revision>
  <dcterms:created xsi:type="dcterms:W3CDTF">2021-10-06T08:43:25Z</dcterms:created>
  <dcterms:modified xsi:type="dcterms:W3CDTF">2021-10-15T10:41:13Z</dcterms:modified>
</cp:coreProperties>
</file>