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1" r:id="rId4"/>
    <p:sldId id="256" r:id="rId5"/>
    <p:sldId id="267" r:id="rId6"/>
    <p:sldId id="268" r:id="rId7"/>
    <p:sldId id="269" r:id="rId8"/>
    <p:sldId id="270" r:id="rId9"/>
    <p:sldId id="261" r:id="rId10"/>
    <p:sldId id="260" r:id="rId11"/>
    <p:sldId id="262" r:id="rId12"/>
    <p:sldId id="263" r:id="rId13"/>
    <p:sldId id="264" r:id="rId14"/>
    <p:sldId id="265" r:id="rId15"/>
    <p:sldId id="25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34E9-EBAF-4015-9DC9-F15648B9F19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3838-2399-4B2D-A34F-41FA2B261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Как можно узнать, что Денискина мама сердится?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3838-2399-4B2D-A34F-41FA2B2614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E88874-47D7-49B0-B945-22FF2574469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EB7031-7A89-41DC-A166-F54E1420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Виктор Юзефович Драгунский родился 1 декабря 1913 года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-2-905x679.jpg"/>
          <p:cNvPicPr>
            <a:picLocks noChangeAspect="1"/>
          </p:cNvPicPr>
          <p:nvPr/>
        </p:nvPicPr>
        <p:blipFill>
          <a:blip r:embed="rId2" cstate="print"/>
          <a:srcRect l="2335" t="6224" r="56805" b="15975"/>
          <a:stretch>
            <a:fillRect/>
          </a:stretch>
        </p:blipFill>
        <p:spPr>
          <a:xfrm>
            <a:off x="214282" y="1500174"/>
            <a:ext cx="2500330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-2-905x679.jpg"/>
          <p:cNvPicPr>
            <a:picLocks noChangeAspect="1"/>
          </p:cNvPicPr>
          <p:nvPr/>
        </p:nvPicPr>
        <p:blipFill>
          <a:blip r:embed="rId2" cstate="print"/>
          <a:srcRect l="50000" t="6922" r="276" b="5817"/>
          <a:stretch>
            <a:fillRect/>
          </a:stretch>
        </p:blipFill>
        <p:spPr>
          <a:xfrm>
            <a:off x="3000364" y="2643182"/>
            <a:ext cx="2875605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1024-entry-0-1581778043.jpg"/>
          <p:cNvPicPr>
            <a:picLocks noChangeAspect="1"/>
          </p:cNvPicPr>
          <p:nvPr/>
        </p:nvPicPr>
        <p:blipFill>
          <a:blip r:embed="rId3" cstate="print"/>
          <a:srcRect l="23461" r="23461" b="842"/>
          <a:stretch>
            <a:fillRect/>
          </a:stretch>
        </p:blipFill>
        <p:spPr>
          <a:xfrm>
            <a:off x="6143636" y="1357298"/>
            <a:ext cx="2792770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«Картинная галерея»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yColl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5500726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950" y="1571612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«Он живой и светится»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«Ровно 25 кило»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«Друг детства»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«Заколдованная буква»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«НАВЕДИ ПОРЯДОК»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" name="Рисунок 2" descr="8487775a9dc1353d13593b6220375c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85860"/>
            <a:ext cx="3104061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00174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/>
              <a:t>---</a:t>
            </a:r>
            <a:r>
              <a:rPr lang="ru-RU" sz="2800" b="1" dirty="0" smtClean="0"/>
              <a:t>Очевидное стало тайной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---Зашифрованная цифра  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---Бесславие Филиппа </a:t>
            </a:r>
            <a:r>
              <a:rPr lang="ru-RU" sz="2800" b="1" dirty="0" err="1" smtClean="0"/>
              <a:t>Киркорова</a:t>
            </a:r>
            <a:r>
              <a:rPr lang="ru-RU" sz="2800" b="1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---Шляпа волшебника 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---10 лет на кровати 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/>
              <a:t>---Кот в шляпе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«Завтрак, обед, ужин»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yColl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5286388" cy="528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242886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1</a:t>
            </a:r>
            <a:endParaRPr lang="ru-RU" sz="3600" b="1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242886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2</a:t>
            </a:r>
            <a:endParaRPr lang="ru-RU" sz="3600" b="1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4643446"/>
            <a:ext cx="7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3</a:t>
            </a:r>
            <a:endParaRPr lang="ru-RU" sz="3600" b="1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4643446"/>
            <a:ext cx="4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4</a:t>
            </a:r>
            <a:endParaRPr lang="ru-RU" sz="36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«Веришь – не веришь»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5acd6a11-7e0d-536c-b04a-2fce1640f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3"/>
            <a:ext cx="3333773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114298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Драгунский написал примерно 90 рассказов про Дениску?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207167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Дениска весил ровно 25 кило?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92893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мама пообещала отвести Дениса в цирк, если он съест всю манную кашу?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8576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фамилия Дениса Кораблёв?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папа Дениса умеет показывать фокусы?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35782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Веришь ли ты, что Дениска в детстве хотел быть моряком?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 Чёрный ящик»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rbxl4k-12b164a8ba9b09260a896f8368e0852b_72dee4d495e944e8d87d53a38af20fa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139610" cy="4262454"/>
          </a:xfrm>
          <a:prstGeom prst="rect">
            <a:avLst/>
          </a:prstGeom>
        </p:spPr>
      </p:pic>
      <p:pic>
        <p:nvPicPr>
          <p:cNvPr id="7" name="Рисунок 6" descr="1696580956_gas-kvas-com-p-kartinki-shishka-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714860"/>
            <a:ext cx="1745100" cy="2143140"/>
          </a:xfrm>
          <a:prstGeom prst="rect">
            <a:avLst/>
          </a:prstGeom>
        </p:spPr>
      </p:pic>
      <p:pic>
        <p:nvPicPr>
          <p:cNvPr id="8" name="Рисунок 7" descr="1673550713_gas-kvas-com-p-detskii-risunok-shlyapa-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2715825" cy="2143140"/>
          </a:xfrm>
          <a:prstGeom prst="rect">
            <a:avLst/>
          </a:prstGeom>
        </p:spPr>
      </p:pic>
      <p:pic>
        <p:nvPicPr>
          <p:cNvPr id="10" name="Рисунок 9" descr="534-5343098_firearm-cartoon-drawing-pistol-clip-art-cartoon-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738136">
            <a:off x="99012" y="3919183"/>
            <a:ext cx="2643206" cy="1672377"/>
          </a:xfrm>
          <a:prstGeom prst="rect">
            <a:avLst/>
          </a:prstGeom>
        </p:spPr>
      </p:pic>
      <p:pic>
        <p:nvPicPr>
          <p:cNvPr id="13" name="Рисунок 12" descr="1676520319_gas-kvas-com-p-igrushka-mishka-risunok-detskii-3-transfor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000372"/>
            <a:ext cx="299752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БЛИЦ – ОПРОС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axresdefaul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52"/>
            <a:ext cx="3048022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28586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/>
              <a:t> 1. Как можно узнать, что Денискина мама </a:t>
            </a:r>
          </a:p>
          <a:p>
            <a:pPr marL="457200" indent="-457200"/>
            <a:r>
              <a:rPr lang="ru-RU" sz="2000" b="1" dirty="0" smtClean="0"/>
              <a:t>     сердится? </a:t>
            </a:r>
          </a:p>
          <a:p>
            <a:pPr marL="457200" indent="-457200"/>
            <a:r>
              <a:rPr lang="ru-RU" sz="2000" b="1" dirty="0" smtClean="0"/>
              <a:t>2. На кого, по мнению мамы, стал похож Дениска, потому что плохо ел?</a:t>
            </a:r>
          </a:p>
          <a:p>
            <a:pPr marL="457200" indent="-457200"/>
            <a:r>
              <a:rPr lang="ru-RU" sz="2000" b="1" dirty="0" smtClean="0"/>
              <a:t>3. Почему Дениске пришлось провести 20 лет под кроватью?</a:t>
            </a:r>
            <a:r>
              <a:rPr lang="ru-RU" sz="2000" dirty="0" smtClean="0"/>
              <a:t> </a:t>
            </a:r>
          </a:p>
          <a:p>
            <a:pPr marL="457200" indent="-457200"/>
            <a:r>
              <a:rPr lang="ru-RU" sz="2000" b="1" dirty="0" smtClean="0"/>
              <a:t>4. Что  ел Мишка в буфете из рассказа «Где это видано, где это слыхано…» </a:t>
            </a:r>
          </a:p>
          <a:p>
            <a:pPr marL="457200" indent="-457200"/>
            <a:r>
              <a:rPr lang="ru-RU" sz="2000" b="1" dirty="0" smtClean="0"/>
              <a:t>5. На что все-таки обменял Денис свой самосвал? </a:t>
            </a:r>
          </a:p>
          <a:p>
            <a:pPr marL="457200" indent="-457200"/>
            <a:r>
              <a:rPr lang="ru-RU" sz="2000" b="1" dirty="0" smtClean="0"/>
              <a:t>6. Какая шляпа была на голове у Дениски, когда он нарядился «котом в сапогах»?    </a:t>
            </a:r>
          </a:p>
          <a:p>
            <a:pPr marL="457200" indent="-457200"/>
            <a:r>
              <a:rPr lang="ru-RU" sz="2000" b="1" dirty="0" smtClean="0"/>
              <a:t>7. Куда шёл прохожий, когда на него из окна вылилась манная каша? </a:t>
            </a:r>
          </a:p>
          <a:p>
            <a:pPr marL="457200" indent="-457200"/>
            <a:r>
              <a:rPr lang="ru-RU" sz="2000" b="1" dirty="0" smtClean="0"/>
              <a:t>8. По какому предмету у Дениски была «3»? </a:t>
            </a:r>
          </a:p>
          <a:p>
            <a:pPr marL="457200" indent="-457200"/>
            <a:r>
              <a:rPr lang="ru-RU" sz="2000" b="1" dirty="0" smtClean="0"/>
              <a:t>9. Что Денис попросил купить своего папу в рассказе «Друг детства»? </a:t>
            </a:r>
          </a:p>
          <a:p>
            <a:pPr marL="457200" indent="-457200"/>
            <a:r>
              <a:rPr lang="ru-RU" sz="2000" b="1" dirty="0" smtClean="0"/>
              <a:t>10. Кто же был другом детства Дениски? </a:t>
            </a:r>
          </a:p>
          <a:p>
            <a:pPr marL="457200" indent="-457200"/>
            <a:r>
              <a:rPr lang="ru-RU" sz="2000" b="1" dirty="0" smtClean="0"/>
              <a:t>11. Сколько собак закрыл Дениска в доме у Бориса </a:t>
            </a:r>
            <a:r>
              <a:rPr lang="ru-RU" sz="2000" b="1" dirty="0" err="1" smtClean="0"/>
              <a:t>Климентьевича</a:t>
            </a:r>
            <a:r>
              <a:rPr lang="ru-RU" sz="2000" b="1" dirty="0" smtClean="0"/>
              <a:t>? </a:t>
            </a:r>
          </a:p>
          <a:p>
            <a:pPr marL="457200" indent="-457200"/>
            <a:r>
              <a:rPr lang="ru-RU" sz="2000" b="1" dirty="0" smtClean="0"/>
              <a:t>12. Какая буква вызывала трудности у Дениски и его друзей? </a:t>
            </a:r>
          </a:p>
          <a:p>
            <a:pPr marL="457200" indent="-457200"/>
            <a:r>
              <a:rPr lang="ru-RU" sz="2000" b="1" dirty="0" smtClean="0"/>
              <a:t>13. Какая птица оказалась в шляпе в рассказе «Шляпа гроссмейстера»? </a:t>
            </a:r>
          </a:p>
          <a:p>
            <a:pPr marL="457200" indent="-457200"/>
            <a:r>
              <a:rPr lang="ru-RU" sz="2000" b="1" dirty="0" smtClean="0"/>
              <a:t>14. Какая кличка была у собаки Бориса </a:t>
            </a:r>
            <a:r>
              <a:rPr lang="ru-RU" sz="2000" b="1" dirty="0" err="1" smtClean="0"/>
              <a:t>Климентьевича</a:t>
            </a:r>
            <a:r>
              <a:rPr lang="ru-RU" sz="2000" b="1" dirty="0" smtClean="0"/>
              <a:t>? </a:t>
            </a:r>
          </a:p>
          <a:p>
            <a:pPr marL="457200" indent="-457200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«ЗАШИФРОВАННЫЕ СЛОВА» 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pic>
        <p:nvPicPr>
          <p:cNvPr id="3" name="Рисунок 2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9" y="214290"/>
            <a:ext cx="3620746" cy="2749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221455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ОРОХАШЯ   НИГАК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643446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ОЙМ ЕВРЫНЙ   УДРГ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a7b90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42875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cd6a11-7e0d-536c-b04a-2fce1640f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Весёлые ребята Виктора Драгунского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86182" y="1327041"/>
            <a:ext cx="5000660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«Друг детства»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«20 лет под кроватью»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«Слава Ивана Козловского»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«Сражение у Чистой речки»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«Удивительный день»</a:t>
            </a:r>
          </a:p>
          <a:p>
            <a:r>
              <a:rPr lang="ru-RU" sz="2400" b="1" dirty="0" smtClean="0"/>
              <a:t> "Арбузный переулок"</a:t>
            </a:r>
          </a:p>
          <a:p>
            <a:r>
              <a:rPr lang="ru-RU" sz="2400" b="1" dirty="0" smtClean="0"/>
              <a:t> «Где это видано...»</a:t>
            </a:r>
          </a:p>
          <a:p>
            <a:r>
              <a:rPr lang="ru-RU" sz="2400" b="1" dirty="0" smtClean="0"/>
              <a:t> "Тайное всегда становится явным" </a:t>
            </a:r>
          </a:p>
          <a:p>
            <a:r>
              <a:rPr lang="ru-RU" sz="2400" b="1" dirty="0" smtClean="0"/>
              <a:t>«Похититель собак»</a:t>
            </a:r>
          </a:p>
          <a:p>
            <a:r>
              <a:rPr lang="ru-RU" sz="2400" b="1" dirty="0" smtClean="0"/>
              <a:t>«Не хуже нас цирковых»</a:t>
            </a:r>
          </a:p>
          <a:p>
            <a:r>
              <a:rPr lang="ru-RU" sz="2400" b="1" dirty="0" smtClean="0"/>
              <a:t>«Шляпа гроссмейстера»</a:t>
            </a:r>
          </a:p>
          <a:p>
            <a:r>
              <a:rPr lang="ru-RU" sz="2400" b="1" dirty="0" smtClean="0"/>
              <a:t>«Заколдованная буква» </a:t>
            </a:r>
          </a:p>
          <a:p>
            <a:r>
              <a:rPr lang="ru-RU" sz="2400" b="1" dirty="0" smtClean="0"/>
              <a:t> «Он живой и светится»</a:t>
            </a:r>
          </a:p>
          <a:p>
            <a:r>
              <a:rPr lang="ru-RU" sz="2400" b="1" dirty="0" smtClean="0"/>
              <a:t> «Ровно 25 кило»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_Dragunskiy_1.jpg"/>
          <p:cNvPicPr>
            <a:picLocks noChangeAspect="1"/>
          </p:cNvPicPr>
          <p:nvPr/>
        </p:nvPicPr>
        <p:blipFill>
          <a:blip r:embed="rId2" cstate="print"/>
          <a:srcRect l="49127" r="7217" b="-6146"/>
          <a:stretch>
            <a:fillRect/>
          </a:stretch>
        </p:blipFill>
        <p:spPr>
          <a:xfrm>
            <a:off x="714348" y="1214422"/>
            <a:ext cx="1738951" cy="2643206"/>
          </a:xfrm>
          <a:prstGeom prst="rect">
            <a:avLst/>
          </a:prstGeom>
        </p:spPr>
      </p:pic>
      <p:pic>
        <p:nvPicPr>
          <p:cNvPr id="5" name="Рисунок 4" descr="4_Dragunskiy_1.jpg"/>
          <p:cNvPicPr>
            <a:picLocks noChangeAspect="1"/>
          </p:cNvPicPr>
          <p:nvPr/>
        </p:nvPicPr>
        <p:blipFill>
          <a:blip r:embed="rId2" cstate="print"/>
          <a:srcRect r="49001"/>
          <a:stretch>
            <a:fillRect/>
          </a:stretch>
        </p:blipFill>
        <p:spPr>
          <a:xfrm>
            <a:off x="1071538" y="3357563"/>
            <a:ext cx="256425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называется рассказ?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После игр во дворе голодный рассказчик прибежал домой. Он был очень голоден. Мама дала мальчику молочный суп, который он очень не любит. Ребенок отказался есть. Тут в кухню зашёл папа и начал рассказывать о том времени, когда тысячам людей было нечего есть. Отец рассказчика был ещё маленький, когда началась война и голод. Продуктов не хватало. Добрые люди подарили худому мальчику арбуз, который был для него дороже всех богатств. После рассказа отца, повествователь съел весь суп.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Двум друзьям (Дениске и Мишке) предложили стать сатириками. Они согласились и начали готовиться. Стихи написал другой мальчик, они должны были лишь отрепетировать их под музыку. Наконец пришло время выступать. Мишка очень боялся, поэтому сначала не начал петь, а потом перепутал строчки и постоянно пел один и тот же куплет. Его увели за сцену, и Дениска остался один исправлять положение, но тот тоже всё напутал, зато рассмешил зал. Больше они не выступали</a:t>
            </a:r>
            <a:r>
              <a:rPr lang="ru-RU" dirty="0" smtClean="0"/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Кем только не мечтают стать мальчишки, когда вырастут! Ну а главный герой Виктора Драгунского решил стать боксёром. Но разве можно отрабатывать силу удара, если у тебя вместо боксёрской груши - плюшевый медведь, лучший друг твоего детства?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Однажды во время игры в прятки Дениска слишком хорошо спрятался. Да так, что и отыскать его никто не может, и самому выбраться затруднительно! Что же делать?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 уроке пения Дениска заметил, что Мишка пел очень тихо, но получил «5». Герой решил показать учителю, как он поёт. Дениска встал у доски, попросил Бориса Сергеевича играть на рояле громче, и со всей силы запел «Веди ж, Буденный, нас смелее в бой». После того, как мальчик закончил, учитель поставил ему «3», а в раздевалке сказал маме Дениске, что «славы Ивана Козловского» Дениска не добьется.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Ребята оправились в кинотеатр всем классом. Мальчик так ждал день похода в кино, что просыпался рано утром несколько раз. В фильме показывали, как отбивались красные от белых. Фильм настолько захватил мальчиков, что они стали стрелять из своих пистолетов и пугачей, пока к красным не подоспела подмога. На следующий день директор заставил мальчишек сдать оружие и получили устный выговор. Денис все равно верил, что без них красные бы не продержались до прихода подмоги.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215370" cy="799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 двор к ребятам привезли ёлку. Ребята стояли рядом и любовались. Внезапно Алёнка произнесла слово «шишки» неправильно. Она шепелявила «сыски». Мальчишки над ней смеялись, пока Мишка не произнёс: «</a:t>
            </a:r>
            <a:r>
              <a:rPr lang="ru-RU" b="1" dirty="0" err="1" smtClean="0">
                <a:solidFill>
                  <a:srgbClr val="002060"/>
                </a:solidFill>
              </a:rPr>
              <a:t>Хыхки</a:t>
            </a:r>
            <a:r>
              <a:rPr lang="ru-RU" b="1" dirty="0" smtClean="0">
                <a:solidFill>
                  <a:srgbClr val="002060"/>
                </a:solidFill>
              </a:rPr>
              <a:t>». Они начали с Алёнкой спорить, кто же прав. А рассказчик подумал и произнёс: «Никакие не «сыски» и не «</a:t>
            </a:r>
            <a:r>
              <a:rPr lang="ru-RU" b="1" dirty="0" err="1" smtClean="0">
                <a:solidFill>
                  <a:srgbClr val="002060"/>
                </a:solidFill>
              </a:rPr>
              <a:t>фыфки</a:t>
            </a:r>
            <a:r>
              <a:rPr lang="ru-RU" b="1" dirty="0" smtClean="0">
                <a:solidFill>
                  <a:srgbClr val="002060"/>
                </a:solidFill>
              </a:rPr>
              <a:t>», а «</a:t>
            </a:r>
            <a:r>
              <a:rPr lang="ru-RU" b="1" dirty="0" err="1" smtClean="0">
                <a:solidFill>
                  <a:srgbClr val="002060"/>
                </a:solidFill>
              </a:rPr>
              <a:t>хыхки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Стоял осень день, было очень ветряно, но это не остановило Дениса, и он решил пойти на пруд покормить уточек, а может быть гусей или лебедей. Кусок хлеба в кармане и хорошее настроение. Но тут он увидел, мужчину на скамейки он играл в шахматы, а сильный ветер подхватил шляпу мужчины, а тот и не заметил. Денис решил помочь. Но, не всегда добрые дела идут по плану.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Ночью в поезде Денису не спится, и он уходит в тамбур. Там он знакомится с мужчиной, который рассказывает ему о сыне и угощает малиной. Мальчик возвращается и засыпает под стук колес.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Мишка и Дениска пришли на детский праздник. Там было шумно и красочно, и для детей были устроены разные развлечения. Мальчики увидели весы, на которых мог взвеситься любой желающий ребенок. Те, чей вес был ровно 25 килограммов, получали годовую подписку на журнал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Мурзилка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». Оказалось, что Дениска весит 24 с половиной килограмма, а Мишка – 25 с половиной.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01122" cy="688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Компания ребят собралась во дворе, чтобы построить космическую ракету. После того как план построения был написан, дело у них пошло. Они построили «ракету» из старой бочки, самовара, ящика и заспорили о том, кто из них полетит на ней.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Однажды Дениска возвращался из магазина. В пакете он нёс помидоры и сметану. Вдруг он увидел тётю Дусю. Тётя Дуся обрадовалась и позвала мальчика в цирк, где она работала.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Однажды мама приготовила целую тарелку каши и пообещала сводить Дениску в Кремль, если он съест все до дна. Мальчик очень старался: и солил кашу, и сластил, и водой разбавлял, даже хрен в нее добавлял. Но каша оставалась невкусной. Тогда Дениска от отчаяния выбросил ее в окно, но на его беду, в это время внизу шел дядечка в костюме и шляпе. К ним пришёл милиционер и гражданин с кашей на голове, за что маме стало очень стыдно. Дениске стал понятен смысл выражения «тайное, всегда становится явным».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Сосед по даче Борис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Климентьевич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попросил Дениску присмотреть за его собачкой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Чапкой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Мальчика позвали на рыбалку, он закрыл собаку в доме. По дороге на рыбалку он два раза встретил похожих 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Чапку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собак и всех их приводил в дом соседа, думая, что это и есть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Чапка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Вернувшись с рыбалки, Дениска увидел толпу возмущенных граждан. Из дома выбежали три собаки и разбежались по хозяевам.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«Картинная галерея»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yCo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5500726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9322" y="1643050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«Удивительный день»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«Тайное становится явным»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«Арбузный переулок»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«Сражение у Чистой речки»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444</TotalTime>
  <Words>1138</Words>
  <Application>Microsoft Office PowerPoint</Application>
  <PresentationFormat>Экран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Виктор Юзефович Драгунский родился 1 декабря 1913 года </vt:lpstr>
      <vt:lpstr>Слайд 2</vt:lpstr>
      <vt:lpstr>Слайд 3</vt:lpstr>
      <vt:lpstr>   Весёлые ребята Виктора Драгунского</vt:lpstr>
      <vt:lpstr>Как называется рассказ?</vt:lpstr>
      <vt:lpstr>Слайд 6</vt:lpstr>
      <vt:lpstr>Слайд 7</vt:lpstr>
      <vt:lpstr>Слайд 8</vt:lpstr>
      <vt:lpstr>«Картинная галерея»</vt:lpstr>
      <vt:lpstr>«Картинная галерея»</vt:lpstr>
      <vt:lpstr>«НАВЕДИ ПОРЯДОК»  </vt:lpstr>
      <vt:lpstr>«Завтрак, обед, ужин» </vt:lpstr>
      <vt:lpstr>«Веришь – не веришь»</vt:lpstr>
      <vt:lpstr>« Чёрный ящик»</vt:lpstr>
      <vt:lpstr>БЛИЦ – ОПРОС </vt:lpstr>
      <vt:lpstr>«ЗАШИФРОВАННЫЕ СЛОВА»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ребята Виктора Драгунского</dc:title>
  <dc:creator>User</dc:creator>
  <cp:lastModifiedBy>User</cp:lastModifiedBy>
  <cp:revision>29</cp:revision>
  <dcterms:created xsi:type="dcterms:W3CDTF">2023-10-20T05:29:21Z</dcterms:created>
  <dcterms:modified xsi:type="dcterms:W3CDTF">2023-11-22T04:17:55Z</dcterms:modified>
</cp:coreProperties>
</file>